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92" y="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E0FF-8EE1-77A7-9B11-D37C77A3F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BETLEHEM REJOICES</a:t>
            </a:r>
          </a:p>
        </p:txBody>
      </p:sp>
    </p:spTree>
    <p:extLst>
      <p:ext uri="{BB962C8B-B14F-4D97-AF65-F5344CB8AC3E}">
        <p14:creationId xmlns:p14="http://schemas.microsoft.com/office/powerpoint/2010/main" val="2932961037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6228C-128E-4705-C0F2-E4C8861CD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019800"/>
          </a:xfrm>
        </p:spPr>
        <p:txBody>
          <a:bodyPr>
            <a:normAutofit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Bethlehem rejoices! </a:t>
            </a:r>
            <a:br>
              <a:rPr lang="en-US" dirty="0"/>
            </a:br>
            <a:r>
              <a:rPr lang="en-US" dirty="0"/>
              <a:t>Hark the voices clear; </a:t>
            </a:r>
            <a:br>
              <a:rPr lang="en-US" dirty="0"/>
            </a:br>
            <a:r>
              <a:rPr lang="en-US" dirty="0"/>
              <a:t>Singing in the starlight; nearer and more near.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31286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E9D35-4B36-9002-24F9-29E857729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AF44A-0596-507A-9E62-A6B00B80D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Unto God be glory; </a:t>
            </a:r>
            <a:br>
              <a:rPr lang="en-US" dirty="0"/>
            </a:br>
            <a:r>
              <a:rPr lang="en-US" dirty="0"/>
              <a:t>peace to men be given; </a:t>
            </a:r>
            <a:br>
              <a:rPr lang="en-US" dirty="0"/>
            </a:br>
            <a:r>
              <a:rPr lang="en-US" dirty="0" err="1"/>
              <a:t>Thi</a:t>
            </a:r>
            <a:r>
              <a:rPr lang="en-US" dirty="0"/>
              <a:t>--s is His will who dwelleth in the heights of heaven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81697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06228-A56E-F766-3439-A193F8954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B1FE8-1601-A015-5CE3-A1ACBEEDD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 fontScale="90000"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Heaven cannot contain Him; nor the bounds of earth; </a:t>
            </a:r>
            <a:br>
              <a:rPr lang="en-US" dirty="0"/>
            </a:br>
            <a:r>
              <a:rPr lang="en-US" dirty="0"/>
              <a:t>Yet, Oh glorious mystery! Virgin gives Him birth.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063838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59C3C-D1E4-7A4F-55BC-F572359EE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446E7-8917-E81C-D6C8-922243AD4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Unto God be glory; </a:t>
            </a:r>
            <a:br>
              <a:rPr lang="en-US" dirty="0"/>
            </a:br>
            <a:r>
              <a:rPr lang="en-US" dirty="0"/>
              <a:t>peace to men be given; </a:t>
            </a:r>
            <a:br>
              <a:rPr lang="en-US" dirty="0"/>
            </a:br>
            <a:r>
              <a:rPr lang="en-US" dirty="0" err="1"/>
              <a:t>Thi</a:t>
            </a:r>
            <a:r>
              <a:rPr lang="en-US" dirty="0"/>
              <a:t>--s is His will who dwelleth in the heights of heaven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03135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FDD4D-543E-2A16-14B3-81F077521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2B2CC-0989-4ACC-DBCB-45FCCAF1B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 fontScale="90000"/>
          </a:bodyPr>
          <a:lstStyle/>
          <a:p>
            <a:r>
              <a:rPr lang="en-US" dirty="0"/>
              <a:t>VERSE 3: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Now the light </a:t>
            </a:r>
            <a:r>
              <a:rPr lang="en-US" dirty="0" err="1"/>
              <a:t>ariseth</a:t>
            </a:r>
            <a:r>
              <a:rPr lang="en-US" dirty="0"/>
              <a:t> in the darkened skies; </a:t>
            </a:r>
            <a:br>
              <a:rPr lang="en-US" dirty="0"/>
            </a:br>
            <a:r>
              <a:rPr lang="en-US" dirty="0"/>
              <a:t>Now the proud are humbled and the lowly rise.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106869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0384-0C8A-34AC-4F46-2C399C795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80A35-C4C8-7DBE-592A-F1A7A730C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Unto God be glory; </a:t>
            </a:r>
            <a:br>
              <a:rPr lang="en-US" dirty="0"/>
            </a:br>
            <a:r>
              <a:rPr lang="en-US" dirty="0"/>
              <a:t>peace to men be given; </a:t>
            </a:r>
            <a:br>
              <a:rPr lang="en-US" dirty="0"/>
            </a:br>
            <a:r>
              <a:rPr lang="en-US" dirty="0" err="1"/>
              <a:t>Thi</a:t>
            </a:r>
            <a:r>
              <a:rPr lang="en-US" dirty="0"/>
              <a:t>--s is His will who dwelleth in the heights of heaven (2x)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65474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872F7-0A03-12AC-D9E4-D7BE8B028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B2A70-B667-ED7D-3EA4-AA54F03E3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7" y="152400"/>
            <a:ext cx="10972800" cy="6553200"/>
          </a:xfrm>
        </p:spPr>
        <p:txBody>
          <a:bodyPr>
            <a:normAutofit/>
          </a:bodyPr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For song chords, visit</a:t>
            </a:r>
            <a:br>
              <a:rPr lang="en-US" sz="2800" dirty="0"/>
            </a:br>
            <a:r>
              <a:rPr lang="en-US" sz="2800" dirty="0"/>
              <a:t>www.chipstenoso.com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50921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204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BETLEHEM REJOICES</vt:lpstr>
      <vt:lpstr>VERSE 1:  Bethlehem rejoices!  Hark the voices clear;  Singing in the starlight; nearer and more near.  </vt:lpstr>
      <vt:lpstr>REFRAIN:  Unto God be glory;  peace to men be given;  Thi--s is His will who dwelleth in the heights of heaven   </vt:lpstr>
      <vt:lpstr>VERSE 2:  Heaven cannot contain Him; nor the bounds of earth;  Yet, Oh glorious mystery! Virgin gives Him birth.    </vt:lpstr>
      <vt:lpstr>REFRAIN:  Unto God be glory;  peace to men be given;  Thi--s is His will who dwelleth in the heights of heaven   </vt:lpstr>
      <vt:lpstr>VERSE 3:  Now the light ariseth in the darkened skies;  Now the proud are humbled and the lowly rise.    </vt:lpstr>
      <vt:lpstr>REFRAIN:  Unto God be glory;  peace to men be given;  Thi--s is His will who dwelleth in the heights of heaven (2x)  </vt:lpstr>
      <vt:lpstr>End    For song chords, visit www.chipstenoso.com  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Tenoso, Principe@DOT</cp:lastModifiedBy>
  <cp:revision>14</cp:revision>
  <dcterms:created xsi:type="dcterms:W3CDTF">2013-08-06T21:21:49Z</dcterms:created>
  <dcterms:modified xsi:type="dcterms:W3CDTF">2026-02-25T06:00:23Z</dcterms:modified>
</cp:coreProperties>
</file>